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61" r:id="rId5"/>
  </p:sldMasterIdLst>
  <p:notesMasterIdLst>
    <p:notesMasterId r:id="rId16"/>
  </p:notesMasterIdLst>
  <p:handoutMasterIdLst>
    <p:handoutMasterId r:id="rId17"/>
  </p:handoutMasterIdLst>
  <p:sldIdLst>
    <p:sldId id="266" r:id="rId6"/>
    <p:sldId id="265" r:id="rId7"/>
    <p:sldId id="258" r:id="rId8"/>
    <p:sldId id="257" r:id="rId9"/>
    <p:sldId id="262" r:id="rId10"/>
    <p:sldId id="259" r:id="rId11"/>
    <p:sldId id="261" r:id="rId12"/>
    <p:sldId id="264" r:id="rId13"/>
    <p:sldId id="260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44A"/>
    <a:srgbClr val="BE4B4B"/>
    <a:srgbClr val="F4EC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7814AF-3C3A-411D-88A8-41C68F6B7BB9}" v="14" dt="2020-10-05T20:32:46.795"/>
    <p1510:client id="{2684967E-4CAC-4978-98EB-0E629E8274A6}" v="328" dt="2020-10-08T08:57:21.887"/>
    <p1510:client id="{27D834E3-F39D-4D21-BAB9-E7EDDFC5101B}" v="15" dt="2020-10-05T21:00:02.413"/>
    <p1510:client id="{486F9464-4D47-4C71-A8E9-3E916BE3344C}" v="8" dt="2020-10-08T09:07:48.595"/>
    <p1510:client id="{6D296B05-6132-486E-B856-1B440627ED8E}" v="1" dt="2020-04-07T07:00:24.109"/>
    <p1510:client id="{A09595F1-502A-4024-8B5A-671A652D7249}" v="5" dt="2020-10-07T21:35:27.414"/>
    <p1510:client id="{D51BBE95-1AAE-4DF4-9E23-A16DC226975D}" v="96" dt="2020-10-08T12:07:12.704"/>
    <p1510:client id="{F47E3B05-A9EA-46EF-B859-E38A2CBE4CFA}" v="44" dt="2020-10-05T09:06:15.913"/>
    <p1510:client id="{F5C51698-9CA6-4F65-9F68-A40837B5BC31}" v="20" dt="2020-10-05T21:05:53.751"/>
    <p1510:client id="{F6505C08-69D9-41CA-A928-46A4C9F86C2F}" v="147" dt="2020-10-05T13:10:07.293"/>
    <p1510:client id="{FF125612-064C-4FA0-A0CE-DA15DB079072}" v="551" dt="2020-10-05T13:07:00.3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Styl ciemny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zymon Strong (256001)" userId="S::256001@student.pwr.edu.pl::95a0882f-cbfd-4f32-a01d-2b65f1b8d875" providerId="AD" clId="Web-{486F9464-4D47-4C71-A8E9-3E916BE3344C}"/>
    <pc:docChg chg="modSld">
      <pc:chgData name="Szymon Strong (256001)" userId="S::256001@student.pwr.edu.pl::95a0882f-cbfd-4f32-a01d-2b65f1b8d875" providerId="AD" clId="Web-{486F9464-4D47-4C71-A8E9-3E916BE3344C}" dt="2020-10-08T09:07:48.595" v="6" actId="14100"/>
      <pc:docMkLst>
        <pc:docMk/>
      </pc:docMkLst>
      <pc:sldChg chg="modSp">
        <pc:chgData name="Szymon Strong (256001)" userId="S::256001@student.pwr.edu.pl::95a0882f-cbfd-4f32-a01d-2b65f1b8d875" providerId="AD" clId="Web-{486F9464-4D47-4C71-A8E9-3E916BE3344C}" dt="2020-10-08T09:00:19.230" v="3" actId="20577"/>
        <pc:sldMkLst>
          <pc:docMk/>
          <pc:sldMk cId="2022269383" sldId="257"/>
        </pc:sldMkLst>
        <pc:spChg chg="mod">
          <ac:chgData name="Szymon Strong (256001)" userId="S::256001@student.pwr.edu.pl::95a0882f-cbfd-4f32-a01d-2b65f1b8d875" providerId="AD" clId="Web-{486F9464-4D47-4C71-A8E9-3E916BE3344C}" dt="2020-10-08T09:00:19.230" v="3" actId="20577"/>
          <ac:spMkLst>
            <pc:docMk/>
            <pc:sldMk cId="2022269383" sldId="257"/>
            <ac:spMk id="3" creationId="{ABC9A98B-84C9-4EE5-9F89-0A2FFB75B32E}"/>
          </ac:spMkLst>
        </pc:spChg>
      </pc:sldChg>
      <pc:sldChg chg="modSp">
        <pc:chgData name="Szymon Strong (256001)" userId="S::256001@student.pwr.edu.pl::95a0882f-cbfd-4f32-a01d-2b65f1b8d875" providerId="AD" clId="Web-{486F9464-4D47-4C71-A8E9-3E916BE3344C}" dt="2020-10-08T09:07:48.595" v="6" actId="14100"/>
        <pc:sldMkLst>
          <pc:docMk/>
          <pc:sldMk cId="2202683556" sldId="263"/>
        </pc:sldMkLst>
        <pc:spChg chg="mod">
          <ac:chgData name="Szymon Strong (256001)" userId="S::256001@student.pwr.edu.pl::95a0882f-cbfd-4f32-a01d-2b65f1b8d875" providerId="AD" clId="Web-{486F9464-4D47-4C71-A8E9-3E916BE3344C}" dt="2020-10-08T08:59:00.929" v="0" actId="20577"/>
          <ac:spMkLst>
            <pc:docMk/>
            <pc:sldMk cId="2202683556" sldId="263"/>
            <ac:spMk id="6" creationId="{4EC6CDE8-52E8-443C-AF0D-61D289A281C2}"/>
          </ac:spMkLst>
        </pc:spChg>
        <pc:picChg chg="mod">
          <ac:chgData name="Szymon Strong (256001)" userId="S::256001@student.pwr.edu.pl::95a0882f-cbfd-4f32-a01d-2b65f1b8d875" providerId="AD" clId="Web-{486F9464-4D47-4C71-A8E9-3E916BE3344C}" dt="2020-10-08T09:07:48.595" v="6" actId="14100"/>
          <ac:picMkLst>
            <pc:docMk/>
            <pc:sldMk cId="2202683556" sldId="263"/>
            <ac:picMk id="5" creationId="{A2B75A63-2C50-4D65-91A4-16CDFB808AE2}"/>
          </ac:picMkLst>
        </pc:picChg>
      </pc:sldChg>
    </pc:docChg>
  </pc:docChgLst>
  <pc:docChgLst>
    <pc:chgData name="Paulina Szewczyk (250559)" userId="S::250559@student.pwr.edu.pl::5cc1fb96-9f3e-4173-818d-bec033cb3c43" providerId="AD" clId="Web-{257814AF-3C3A-411D-88A8-41C68F6B7BB9}"/>
    <pc:docChg chg="modSld">
      <pc:chgData name="Paulina Szewczyk (250559)" userId="S::250559@student.pwr.edu.pl::5cc1fb96-9f3e-4173-818d-bec033cb3c43" providerId="AD" clId="Web-{257814AF-3C3A-411D-88A8-41C68F6B7BB9}" dt="2020-10-05T20:32:46.795" v="13" actId="14100"/>
      <pc:docMkLst>
        <pc:docMk/>
      </pc:docMkLst>
      <pc:sldChg chg="addSp delSp modSp">
        <pc:chgData name="Paulina Szewczyk (250559)" userId="S::250559@student.pwr.edu.pl::5cc1fb96-9f3e-4173-818d-bec033cb3c43" providerId="AD" clId="Web-{257814AF-3C3A-411D-88A8-41C68F6B7BB9}" dt="2020-10-05T20:32:46.795" v="13" actId="14100"/>
        <pc:sldMkLst>
          <pc:docMk/>
          <pc:sldMk cId="1897351806" sldId="258"/>
        </pc:sldMkLst>
        <pc:picChg chg="add del mod">
          <ac:chgData name="Paulina Szewczyk (250559)" userId="S::250559@student.pwr.edu.pl::5cc1fb96-9f3e-4173-818d-bec033cb3c43" providerId="AD" clId="Web-{257814AF-3C3A-411D-88A8-41C68F6B7BB9}" dt="2020-10-05T20:31:26.545" v="2"/>
          <ac:picMkLst>
            <pc:docMk/>
            <pc:sldMk cId="1897351806" sldId="258"/>
            <ac:picMk id="3" creationId="{6FB8704B-D746-4FD6-AC2F-25A37B1270DE}"/>
          </ac:picMkLst>
        </pc:picChg>
        <pc:picChg chg="add mod">
          <ac:chgData name="Paulina Szewczyk (250559)" userId="S::250559@student.pwr.edu.pl::5cc1fb96-9f3e-4173-818d-bec033cb3c43" providerId="AD" clId="Web-{257814AF-3C3A-411D-88A8-41C68F6B7BB9}" dt="2020-10-05T20:32:46.795" v="13" actId="14100"/>
          <ac:picMkLst>
            <pc:docMk/>
            <pc:sldMk cId="1897351806" sldId="258"/>
            <ac:picMk id="4" creationId="{A54F2BB1-8CA5-4055-80C0-EEB498617A63}"/>
          </ac:picMkLst>
        </pc:picChg>
        <pc:picChg chg="del">
          <ac:chgData name="Paulina Szewczyk (250559)" userId="S::250559@student.pwr.edu.pl::5cc1fb96-9f3e-4173-818d-bec033cb3c43" providerId="AD" clId="Web-{257814AF-3C3A-411D-88A8-41C68F6B7BB9}" dt="2020-10-05T20:31:15.888" v="0"/>
          <ac:picMkLst>
            <pc:docMk/>
            <pc:sldMk cId="1897351806" sldId="258"/>
            <ac:picMk id="9" creationId="{8E28591F-6ECF-4ACA-89D3-53AF5E69134D}"/>
          </ac:picMkLst>
        </pc:picChg>
      </pc:sldChg>
    </pc:docChg>
  </pc:docChgLst>
  <pc:docChgLst>
    <pc:chgData name="Szymon Madej (250499)" userId="S::250499@student.pwr.edu.pl::f0c92bff-8064-4ef5-a5cb-b8245f90c95e" providerId="AD" clId="Web-{FF125612-064C-4FA0-A0CE-DA15DB079072}"/>
    <pc:docChg chg="addSld modSld sldOrd">
      <pc:chgData name="Szymon Madej (250499)" userId="S::250499@student.pwr.edu.pl::f0c92bff-8064-4ef5-a5cb-b8245f90c95e" providerId="AD" clId="Web-{FF125612-064C-4FA0-A0CE-DA15DB079072}" dt="2020-10-05T13:07:00.311" v="546" actId="1076"/>
      <pc:docMkLst>
        <pc:docMk/>
      </pc:docMkLst>
      <pc:sldChg chg="modSp">
        <pc:chgData name="Szymon Madej (250499)" userId="S::250499@student.pwr.edu.pl::f0c92bff-8064-4ef5-a5cb-b8245f90c95e" providerId="AD" clId="Web-{FF125612-064C-4FA0-A0CE-DA15DB079072}" dt="2020-10-05T11:58:35.662" v="507" actId="20577"/>
        <pc:sldMkLst>
          <pc:docMk/>
          <pc:sldMk cId="1897351806" sldId="258"/>
        </pc:sldMkLst>
        <pc:spChg chg="mod">
          <ac:chgData name="Szymon Madej (250499)" userId="S::250499@student.pwr.edu.pl::f0c92bff-8064-4ef5-a5cb-b8245f90c95e" providerId="AD" clId="Web-{FF125612-064C-4FA0-A0CE-DA15DB079072}" dt="2020-10-05T11:58:35.662" v="507" actId="20577"/>
          <ac:spMkLst>
            <pc:docMk/>
            <pc:sldMk cId="1897351806" sldId="258"/>
            <ac:spMk id="7" creationId="{DDB51C04-4F9C-4D1A-9E06-72964CDE622A}"/>
          </ac:spMkLst>
        </pc:spChg>
      </pc:sldChg>
      <pc:sldChg chg="addSp delSp modSp new">
        <pc:chgData name="Szymon Madej (250499)" userId="S::250499@student.pwr.edu.pl::f0c92bff-8064-4ef5-a5cb-b8245f90c95e" providerId="AD" clId="Web-{FF125612-064C-4FA0-A0CE-DA15DB079072}" dt="2020-10-05T11:57:57.302" v="404" actId="14100"/>
        <pc:sldMkLst>
          <pc:docMk/>
          <pc:sldMk cId="3963964014" sldId="259"/>
        </pc:sldMkLst>
        <pc:spChg chg="mod">
          <ac:chgData name="Szymon Madej (250499)" userId="S::250499@student.pwr.edu.pl::f0c92bff-8064-4ef5-a5cb-b8245f90c95e" providerId="AD" clId="Web-{FF125612-064C-4FA0-A0CE-DA15DB079072}" dt="2020-10-05T11:53:52.848" v="17" actId="20577"/>
          <ac:spMkLst>
            <pc:docMk/>
            <pc:sldMk cId="3963964014" sldId="259"/>
            <ac:spMk id="2" creationId="{41F95E64-D20B-4E96-B9CA-568AB6B9F86E}"/>
          </ac:spMkLst>
        </pc:spChg>
        <pc:spChg chg="del">
          <ac:chgData name="Szymon Madej (250499)" userId="S::250499@student.pwr.edu.pl::f0c92bff-8064-4ef5-a5cb-b8245f90c95e" providerId="AD" clId="Web-{FF125612-064C-4FA0-A0CE-DA15DB079072}" dt="2020-10-05T11:53:55.566" v="20"/>
          <ac:spMkLst>
            <pc:docMk/>
            <pc:sldMk cId="3963964014" sldId="259"/>
            <ac:spMk id="3" creationId="{20B37FCD-3B70-497D-92D0-07A772744BED}"/>
          </ac:spMkLst>
        </pc:spChg>
        <pc:spChg chg="del">
          <ac:chgData name="Szymon Madej (250499)" userId="S::250499@student.pwr.edu.pl::f0c92bff-8064-4ef5-a5cb-b8245f90c95e" providerId="AD" clId="Web-{FF125612-064C-4FA0-A0CE-DA15DB079072}" dt="2020-10-05T11:53:58.519" v="21"/>
          <ac:spMkLst>
            <pc:docMk/>
            <pc:sldMk cId="3963964014" sldId="259"/>
            <ac:spMk id="4" creationId="{27BF7458-B51E-402E-8D90-6298B3D41E9F}"/>
          </ac:spMkLst>
        </pc:spChg>
        <pc:picChg chg="add del mod">
          <ac:chgData name="Szymon Madej (250499)" userId="S::250499@student.pwr.edu.pl::f0c92bff-8064-4ef5-a5cb-b8245f90c95e" providerId="AD" clId="Web-{FF125612-064C-4FA0-A0CE-DA15DB079072}" dt="2020-10-05T11:54:34.442" v="31"/>
          <ac:picMkLst>
            <pc:docMk/>
            <pc:sldMk cId="3963964014" sldId="259"/>
            <ac:picMk id="5" creationId="{4216AB55-569D-464E-8117-7D2EC0FDC14E}"/>
          </ac:picMkLst>
        </pc:picChg>
        <pc:picChg chg="add mod">
          <ac:chgData name="Szymon Madej (250499)" userId="S::250499@student.pwr.edu.pl::f0c92bff-8064-4ef5-a5cb-b8245f90c95e" providerId="AD" clId="Web-{FF125612-064C-4FA0-A0CE-DA15DB079072}" dt="2020-10-05T11:57:57.302" v="404" actId="14100"/>
          <ac:picMkLst>
            <pc:docMk/>
            <pc:sldMk cId="3963964014" sldId="259"/>
            <ac:picMk id="6" creationId="{6484906F-E278-49CB-924A-B9D3B6B91EB4}"/>
          </ac:picMkLst>
        </pc:picChg>
      </pc:sldChg>
      <pc:sldChg chg="addSp delSp modSp new ord">
        <pc:chgData name="Szymon Madej (250499)" userId="S::250499@student.pwr.edu.pl::f0c92bff-8064-4ef5-a5cb-b8245f90c95e" providerId="AD" clId="Web-{FF125612-064C-4FA0-A0CE-DA15DB079072}" dt="2020-10-05T13:07:00.311" v="546" actId="1076"/>
        <pc:sldMkLst>
          <pc:docMk/>
          <pc:sldMk cId="1093253806" sldId="260"/>
        </pc:sldMkLst>
        <pc:spChg chg="mod">
          <ac:chgData name="Szymon Madej (250499)" userId="S::250499@student.pwr.edu.pl::f0c92bff-8064-4ef5-a5cb-b8245f90c95e" providerId="AD" clId="Web-{FF125612-064C-4FA0-A0CE-DA15DB079072}" dt="2020-10-05T12:34:04.744" v="535" actId="20577"/>
          <ac:spMkLst>
            <pc:docMk/>
            <pc:sldMk cId="1093253806" sldId="260"/>
            <ac:spMk id="2" creationId="{DDAD3E2E-ADD9-45B4-AD43-72E0058521A8}"/>
          </ac:spMkLst>
        </pc:spChg>
        <pc:spChg chg="del">
          <ac:chgData name="Szymon Madej (250499)" userId="S::250499@student.pwr.edu.pl::f0c92bff-8064-4ef5-a5cb-b8245f90c95e" providerId="AD" clId="Web-{FF125612-064C-4FA0-A0CE-DA15DB079072}" dt="2020-10-05T12:34:07.572" v="538"/>
          <ac:spMkLst>
            <pc:docMk/>
            <pc:sldMk cId="1093253806" sldId="260"/>
            <ac:spMk id="3" creationId="{F2F15001-89F2-4CFE-B982-EA7A2A490A36}"/>
          </ac:spMkLst>
        </pc:spChg>
        <pc:spChg chg="del">
          <ac:chgData name="Szymon Madej (250499)" userId="S::250499@student.pwr.edu.pl::f0c92bff-8064-4ef5-a5cb-b8245f90c95e" providerId="AD" clId="Web-{FF125612-064C-4FA0-A0CE-DA15DB079072}" dt="2020-10-05T12:34:14.572" v="539"/>
          <ac:spMkLst>
            <pc:docMk/>
            <pc:sldMk cId="1093253806" sldId="260"/>
            <ac:spMk id="4" creationId="{B1DBA66C-E579-4CCC-B8C5-0B897D9FEB01}"/>
          </ac:spMkLst>
        </pc:spChg>
        <pc:picChg chg="add mod">
          <ac:chgData name="Szymon Madej (250499)" userId="S::250499@student.pwr.edu.pl::f0c92bff-8064-4ef5-a5cb-b8245f90c95e" providerId="AD" clId="Web-{FF125612-064C-4FA0-A0CE-DA15DB079072}" dt="2020-10-05T13:07:00.311" v="546" actId="1076"/>
          <ac:picMkLst>
            <pc:docMk/>
            <pc:sldMk cId="1093253806" sldId="260"/>
            <ac:picMk id="3" creationId="{CC4CE86C-501C-4CFE-9BF5-377BBD7A3292}"/>
          </ac:picMkLst>
        </pc:picChg>
      </pc:sldChg>
    </pc:docChg>
  </pc:docChgLst>
  <pc:docChgLst>
    <pc:chgData name="Szymon Madej (250499)" userId="S::250499@student.pwr.edu.pl::f0c92bff-8064-4ef5-a5cb-b8245f90c95e" providerId="AD" clId="Web-{D51BBE95-1AAE-4DF4-9E23-A16DC226975D}"/>
    <pc:docChg chg="modSld">
      <pc:chgData name="Szymon Madej (250499)" userId="S::250499@student.pwr.edu.pl::f0c92bff-8064-4ef5-a5cb-b8245f90c95e" providerId="AD" clId="Web-{D51BBE95-1AAE-4DF4-9E23-A16DC226975D}" dt="2020-10-08T12:07:12.704" v="93" actId="1076"/>
      <pc:docMkLst>
        <pc:docMk/>
      </pc:docMkLst>
      <pc:sldChg chg="addSp delSp modSp">
        <pc:chgData name="Szymon Madej (250499)" userId="S::250499@student.pwr.edu.pl::f0c92bff-8064-4ef5-a5cb-b8245f90c95e" providerId="AD" clId="Web-{D51BBE95-1AAE-4DF4-9E23-A16DC226975D}" dt="2020-10-08T12:02:30.590" v="6" actId="1076"/>
        <pc:sldMkLst>
          <pc:docMk/>
          <pc:sldMk cId="3963964014" sldId="259"/>
        </pc:sldMkLst>
        <pc:picChg chg="add mod">
          <ac:chgData name="Szymon Madej (250499)" userId="S::250499@student.pwr.edu.pl::f0c92bff-8064-4ef5-a5cb-b8245f90c95e" providerId="AD" clId="Web-{D51BBE95-1AAE-4DF4-9E23-A16DC226975D}" dt="2020-10-08T12:02:30.590" v="6" actId="1076"/>
          <ac:picMkLst>
            <pc:docMk/>
            <pc:sldMk cId="3963964014" sldId="259"/>
            <ac:picMk id="3" creationId="{3DA078B7-80A3-4109-9096-01A2D05AD251}"/>
          </ac:picMkLst>
        </pc:picChg>
        <pc:picChg chg="del">
          <ac:chgData name="Szymon Madej (250499)" userId="S::250499@student.pwr.edu.pl::f0c92bff-8064-4ef5-a5cb-b8245f90c95e" providerId="AD" clId="Web-{D51BBE95-1AAE-4DF4-9E23-A16DC226975D}" dt="2020-10-08T12:02:17.199" v="1"/>
          <ac:picMkLst>
            <pc:docMk/>
            <pc:sldMk cId="3963964014" sldId="259"/>
            <ac:picMk id="4" creationId="{A37C64F3-5C0B-4415-9438-EF51FA351B14}"/>
          </ac:picMkLst>
        </pc:picChg>
      </pc:sldChg>
      <pc:sldChg chg="addSp delSp modSp">
        <pc:chgData name="Szymon Madej (250499)" userId="S::250499@student.pwr.edu.pl::f0c92bff-8064-4ef5-a5cb-b8245f90c95e" providerId="AD" clId="Web-{D51BBE95-1AAE-4DF4-9E23-A16DC226975D}" dt="2020-10-08T12:07:12.704" v="93" actId="1076"/>
        <pc:sldMkLst>
          <pc:docMk/>
          <pc:sldMk cId="2257761028" sldId="266"/>
        </pc:sldMkLst>
        <pc:spChg chg="mod">
          <ac:chgData name="Szymon Madej (250499)" userId="S::250499@student.pwr.edu.pl::f0c92bff-8064-4ef5-a5cb-b8245f90c95e" providerId="AD" clId="Web-{D51BBE95-1AAE-4DF4-9E23-A16DC226975D}" dt="2020-10-08T12:05:13.734" v="71" actId="1076"/>
          <ac:spMkLst>
            <pc:docMk/>
            <pc:sldMk cId="2257761028" sldId="266"/>
            <ac:spMk id="2" creationId="{4C73416D-9518-4ED5-9B42-7295CB39FD94}"/>
          </ac:spMkLst>
        </pc:spChg>
        <pc:spChg chg="mod">
          <ac:chgData name="Szymon Madej (250499)" userId="S::250499@student.pwr.edu.pl::f0c92bff-8064-4ef5-a5cb-b8245f90c95e" providerId="AD" clId="Web-{D51BBE95-1AAE-4DF4-9E23-A16DC226975D}" dt="2020-10-08T12:05:15.671" v="72" actId="1076"/>
          <ac:spMkLst>
            <pc:docMk/>
            <pc:sldMk cId="2257761028" sldId="266"/>
            <ac:spMk id="3" creationId="{4B12DAAB-740F-4B72-BEE4-C2E6A06C879F}"/>
          </ac:spMkLst>
        </pc:spChg>
        <pc:spChg chg="add mod">
          <ac:chgData name="Szymon Madej (250499)" userId="S::250499@student.pwr.edu.pl::f0c92bff-8064-4ef5-a5cb-b8245f90c95e" providerId="AD" clId="Web-{D51BBE95-1AAE-4DF4-9E23-A16DC226975D}" dt="2020-10-08T12:06:52.641" v="87" actId="20577"/>
          <ac:spMkLst>
            <pc:docMk/>
            <pc:sldMk cId="2257761028" sldId="266"/>
            <ac:spMk id="4" creationId="{569A3915-95B1-41E1-8605-72BA6D4E4D3A}"/>
          </ac:spMkLst>
        </pc:spChg>
        <pc:picChg chg="add del mod">
          <ac:chgData name="Szymon Madej (250499)" userId="S::250499@student.pwr.edu.pl::f0c92bff-8064-4ef5-a5cb-b8245f90c95e" providerId="AD" clId="Web-{D51BBE95-1AAE-4DF4-9E23-A16DC226975D}" dt="2020-10-08T12:05:52.765" v="75"/>
          <ac:picMkLst>
            <pc:docMk/>
            <pc:sldMk cId="2257761028" sldId="266"/>
            <ac:picMk id="5" creationId="{FC343876-4BF9-45A0-902D-4652DE9B6966}"/>
          </ac:picMkLst>
        </pc:picChg>
        <pc:picChg chg="add del mod">
          <ac:chgData name="Szymon Madej (250499)" userId="S::250499@student.pwr.edu.pl::f0c92bff-8064-4ef5-a5cb-b8245f90c95e" providerId="AD" clId="Web-{D51BBE95-1AAE-4DF4-9E23-A16DC226975D}" dt="2020-10-08T12:06:09.672" v="77"/>
          <ac:picMkLst>
            <pc:docMk/>
            <pc:sldMk cId="2257761028" sldId="266"/>
            <ac:picMk id="6" creationId="{DB721886-6FC1-44C0-B332-40A578F68AC5}"/>
          </ac:picMkLst>
        </pc:picChg>
        <pc:picChg chg="add del mod">
          <ac:chgData name="Szymon Madej (250499)" userId="S::250499@student.pwr.edu.pl::f0c92bff-8064-4ef5-a5cb-b8245f90c95e" providerId="AD" clId="Web-{D51BBE95-1AAE-4DF4-9E23-A16DC226975D}" dt="2020-10-08T12:06:47.298" v="84"/>
          <ac:picMkLst>
            <pc:docMk/>
            <pc:sldMk cId="2257761028" sldId="266"/>
            <ac:picMk id="7" creationId="{4B7F9C04-CEEE-4FC2-BB0A-AF83D479A278}"/>
          </ac:picMkLst>
        </pc:picChg>
        <pc:picChg chg="add mod">
          <ac:chgData name="Szymon Madej (250499)" userId="S::250499@student.pwr.edu.pl::f0c92bff-8064-4ef5-a5cb-b8245f90c95e" providerId="AD" clId="Web-{D51BBE95-1AAE-4DF4-9E23-A16DC226975D}" dt="2020-10-08T12:07:12.704" v="93" actId="1076"/>
          <ac:picMkLst>
            <pc:docMk/>
            <pc:sldMk cId="2257761028" sldId="266"/>
            <ac:picMk id="8" creationId="{C2C2420E-E6BE-4C2F-90C0-6EBF79C09F55}"/>
          </ac:picMkLst>
        </pc:picChg>
      </pc:sldChg>
    </pc:docChg>
  </pc:docChgLst>
  <pc:docChgLst>
    <pc:chgData name="Szymon Madej (250499)" userId="S::250499@student.pwr.edu.pl::f0c92bff-8064-4ef5-a5cb-b8245f90c95e" providerId="AD" clId="Web-{F47E3B05-A9EA-46EF-B859-E38A2CBE4CFA}"/>
    <pc:docChg chg="delSld modSld">
      <pc:chgData name="Szymon Madej (250499)" userId="S::250499@student.pwr.edu.pl::f0c92bff-8064-4ef5-a5cb-b8245f90c95e" providerId="AD" clId="Web-{F47E3B05-A9EA-46EF-B859-E38A2CBE4CFA}" dt="2020-10-05T09:06:15.913" v="41"/>
      <pc:docMkLst>
        <pc:docMk/>
      </pc:docMkLst>
      <pc:sldChg chg="del">
        <pc:chgData name="Szymon Madej (250499)" userId="S::250499@student.pwr.edu.pl::f0c92bff-8064-4ef5-a5cb-b8245f90c95e" providerId="AD" clId="Web-{F47E3B05-A9EA-46EF-B859-E38A2CBE4CFA}" dt="2020-10-05T09:06:15.913" v="41"/>
        <pc:sldMkLst>
          <pc:docMk/>
          <pc:sldMk cId="2022269383" sldId="257"/>
        </pc:sldMkLst>
      </pc:sldChg>
      <pc:sldChg chg="modSp">
        <pc:chgData name="Szymon Madej (250499)" userId="S::250499@student.pwr.edu.pl::f0c92bff-8064-4ef5-a5cb-b8245f90c95e" providerId="AD" clId="Web-{F47E3B05-A9EA-46EF-B859-E38A2CBE4CFA}" dt="2020-10-05T08:50:45.665" v="37" actId="20577"/>
        <pc:sldMkLst>
          <pc:docMk/>
          <pc:sldMk cId="1897351806" sldId="258"/>
        </pc:sldMkLst>
        <pc:spChg chg="mod">
          <ac:chgData name="Szymon Madej (250499)" userId="S::250499@student.pwr.edu.pl::f0c92bff-8064-4ef5-a5cb-b8245f90c95e" providerId="AD" clId="Web-{F47E3B05-A9EA-46EF-B859-E38A2CBE4CFA}" dt="2020-10-05T08:50:24.556" v="26" actId="20577"/>
          <ac:spMkLst>
            <pc:docMk/>
            <pc:sldMk cId="1897351806" sldId="258"/>
            <ac:spMk id="2" creationId="{DB3DBD51-8FB4-4CF1-881A-B09B81A8F888}"/>
          </ac:spMkLst>
        </pc:spChg>
        <pc:spChg chg="mod">
          <ac:chgData name="Szymon Madej (250499)" userId="S::250499@student.pwr.edu.pl::f0c92bff-8064-4ef5-a5cb-b8245f90c95e" providerId="AD" clId="Web-{F47E3B05-A9EA-46EF-B859-E38A2CBE4CFA}" dt="2020-10-05T08:50:45.665" v="37" actId="20577"/>
          <ac:spMkLst>
            <pc:docMk/>
            <pc:sldMk cId="1897351806" sldId="258"/>
            <ac:spMk id="7" creationId="{DDB51C04-4F9C-4D1A-9E06-72964CDE622A}"/>
          </ac:spMkLst>
        </pc:spChg>
      </pc:sldChg>
      <pc:sldChg chg="del">
        <pc:chgData name="Szymon Madej (250499)" userId="S::250499@student.pwr.edu.pl::f0c92bff-8064-4ef5-a5cb-b8245f90c95e" providerId="AD" clId="Web-{F47E3B05-A9EA-46EF-B859-E38A2CBE4CFA}" dt="2020-10-05T09:06:14.726" v="40"/>
        <pc:sldMkLst>
          <pc:docMk/>
          <pc:sldMk cId="4222455329" sldId="259"/>
        </pc:sldMkLst>
      </pc:sldChg>
    </pc:docChg>
  </pc:docChgLst>
  <pc:docChgLst>
    <pc:chgData name="Szymon Madej (250499)" userId="S::250499@student.pwr.edu.pl::f0c92bff-8064-4ef5-a5cb-b8245f90c95e" providerId="AD" clId="Web-{A09595F1-502A-4024-8B5A-671A652D7249}"/>
    <pc:docChg chg="modSld">
      <pc:chgData name="Szymon Madej (250499)" userId="S::250499@student.pwr.edu.pl::f0c92bff-8064-4ef5-a5cb-b8245f90c95e" providerId="AD" clId="Web-{A09595F1-502A-4024-8B5A-671A652D7249}" dt="2020-10-07T21:35:27.414" v="4"/>
      <pc:docMkLst>
        <pc:docMk/>
      </pc:docMkLst>
      <pc:sldChg chg="addSp modSp">
        <pc:chgData name="Szymon Madej (250499)" userId="S::250499@student.pwr.edu.pl::f0c92bff-8064-4ef5-a5cb-b8245f90c95e" providerId="AD" clId="Web-{A09595F1-502A-4024-8B5A-671A652D7249}" dt="2020-10-07T21:35:27.414" v="4"/>
        <pc:sldMkLst>
          <pc:docMk/>
          <pc:sldMk cId="1897351806" sldId="258"/>
        </pc:sldMkLst>
        <pc:spChg chg="add mod">
          <ac:chgData name="Szymon Madej (250499)" userId="S::250499@student.pwr.edu.pl::f0c92bff-8064-4ef5-a5cb-b8245f90c95e" providerId="AD" clId="Web-{A09595F1-502A-4024-8B5A-671A652D7249}" dt="2020-10-07T21:35:25.430" v="2"/>
          <ac:spMkLst>
            <pc:docMk/>
            <pc:sldMk cId="1897351806" sldId="258"/>
            <ac:spMk id="4" creationId="{D9E2213C-3049-41B9-8324-04759579369D}"/>
          </ac:spMkLst>
        </pc:spChg>
        <pc:spChg chg="add mod">
          <ac:chgData name="Szymon Madej (250499)" userId="S::250499@student.pwr.edu.pl::f0c92bff-8064-4ef5-a5cb-b8245f90c95e" providerId="AD" clId="Web-{A09595F1-502A-4024-8B5A-671A652D7249}" dt="2020-10-07T21:35:27.414" v="4"/>
          <ac:spMkLst>
            <pc:docMk/>
            <pc:sldMk cId="1897351806" sldId="258"/>
            <ac:spMk id="5" creationId="{B720AF50-83D7-4CF6-9688-9B35A48BA1EE}"/>
          </ac:spMkLst>
        </pc:spChg>
      </pc:sldChg>
    </pc:docChg>
  </pc:docChgLst>
  <pc:docChgLst>
    <pc:chgData name="Szymon Madej (250499)" userId="S::250499@student.pwr.edu.pl::f0c92bff-8064-4ef5-a5cb-b8245f90c95e" providerId="AD" clId="Web-{F6505C08-69D9-41CA-A928-46A4C9F86C2F}"/>
    <pc:docChg chg="addSld modSld">
      <pc:chgData name="Szymon Madej (250499)" userId="S::250499@student.pwr.edu.pl::f0c92bff-8064-4ef5-a5cb-b8245f90c95e" providerId="AD" clId="Web-{F6505C08-69D9-41CA-A928-46A4C9F86C2F}" dt="2020-10-05T13:10:07.293" v="145" actId="1076"/>
      <pc:docMkLst>
        <pc:docMk/>
      </pc:docMkLst>
      <pc:sldChg chg="delSp modSp new">
        <pc:chgData name="Szymon Madej (250499)" userId="S::250499@student.pwr.edu.pl::f0c92bff-8064-4ef5-a5cb-b8245f90c95e" providerId="AD" clId="Web-{F6505C08-69D9-41CA-A928-46A4C9F86C2F}" dt="2020-10-05T13:10:07.293" v="145" actId="1076"/>
        <pc:sldMkLst>
          <pc:docMk/>
          <pc:sldMk cId="3046728277" sldId="261"/>
        </pc:sldMkLst>
        <pc:spChg chg="mod">
          <ac:chgData name="Szymon Madej (250499)" userId="S::250499@student.pwr.edu.pl::f0c92bff-8064-4ef5-a5cb-b8245f90c95e" providerId="AD" clId="Web-{F6505C08-69D9-41CA-A928-46A4C9F86C2F}" dt="2020-10-05T13:09:19.027" v="25" actId="20577"/>
          <ac:spMkLst>
            <pc:docMk/>
            <pc:sldMk cId="3046728277" sldId="261"/>
            <ac:spMk id="2" creationId="{1BD874B8-E288-44D2-9F1D-A8E51272642A}"/>
          </ac:spMkLst>
        </pc:spChg>
        <pc:spChg chg="mod">
          <ac:chgData name="Szymon Madej (250499)" userId="S::250499@student.pwr.edu.pl::f0c92bff-8064-4ef5-a5cb-b8245f90c95e" providerId="AD" clId="Web-{F6505C08-69D9-41CA-A928-46A4C9F86C2F}" dt="2020-10-05T13:10:07.293" v="145" actId="1076"/>
          <ac:spMkLst>
            <pc:docMk/>
            <pc:sldMk cId="3046728277" sldId="261"/>
            <ac:spMk id="3" creationId="{AAB45C75-07C4-4AB8-AF46-B75D4751681B}"/>
          </ac:spMkLst>
        </pc:spChg>
        <pc:spChg chg="del">
          <ac:chgData name="Szymon Madej (250499)" userId="S::250499@student.pwr.edu.pl::f0c92bff-8064-4ef5-a5cb-b8245f90c95e" providerId="AD" clId="Web-{F6505C08-69D9-41CA-A928-46A4C9F86C2F}" dt="2020-10-05T13:10:05.465" v="144"/>
          <ac:spMkLst>
            <pc:docMk/>
            <pc:sldMk cId="3046728277" sldId="261"/>
            <ac:spMk id="4" creationId="{221CB415-B877-4F3F-96CF-E21F777976FB}"/>
          </ac:spMkLst>
        </pc:spChg>
      </pc:sldChg>
    </pc:docChg>
  </pc:docChgLst>
  <pc:docChgLst>
    <pc:chgData name="Paulina Szewczyk (250559)" userId="S::250559@student.pwr.edu.pl::5cc1fb96-9f3e-4173-818d-bec033cb3c43" providerId="AD" clId="Web-{F5C51698-9CA6-4F65-9F68-A40837B5BC31}"/>
    <pc:docChg chg="modSld">
      <pc:chgData name="Paulina Szewczyk (250559)" userId="S::250559@student.pwr.edu.pl::5cc1fb96-9f3e-4173-818d-bec033cb3c43" providerId="AD" clId="Web-{F5C51698-9CA6-4F65-9F68-A40837B5BC31}" dt="2020-10-05T21:05:53.751" v="19" actId="14100"/>
      <pc:docMkLst>
        <pc:docMk/>
      </pc:docMkLst>
      <pc:sldChg chg="addSp delSp modSp">
        <pc:chgData name="Paulina Szewczyk (250559)" userId="S::250559@student.pwr.edu.pl::5cc1fb96-9f3e-4173-818d-bec033cb3c43" providerId="AD" clId="Web-{F5C51698-9CA6-4F65-9F68-A40837B5BC31}" dt="2020-10-05T21:05:53.751" v="19" actId="14100"/>
        <pc:sldMkLst>
          <pc:docMk/>
          <pc:sldMk cId="1897351806" sldId="258"/>
        </pc:sldMkLst>
        <pc:picChg chg="add mod">
          <ac:chgData name="Paulina Szewczyk (250559)" userId="S::250559@student.pwr.edu.pl::5cc1fb96-9f3e-4173-818d-bec033cb3c43" providerId="AD" clId="Web-{F5C51698-9CA6-4F65-9F68-A40837B5BC31}" dt="2020-10-05T21:05:53.751" v="19" actId="14100"/>
          <ac:picMkLst>
            <pc:docMk/>
            <pc:sldMk cId="1897351806" sldId="258"/>
            <ac:picMk id="3" creationId="{5825D40D-6BF2-49DC-A967-52861F7893A3}"/>
          </ac:picMkLst>
        </pc:picChg>
        <pc:picChg chg="del">
          <ac:chgData name="Paulina Szewczyk (250559)" userId="S::250559@student.pwr.edu.pl::5cc1fb96-9f3e-4173-818d-bec033cb3c43" providerId="AD" clId="Web-{F5C51698-9CA6-4F65-9F68-A40837B5BC31}" dt="2020-10-05T21:04:20.686" v="0"/>
          <ac:picMkLst>
            <pc:docMk/>
            <pc:sldMk cId="1897351806" sldId="258"/>
            <ac:picMk id="5" creationId="{10D6B980-3AAB-4D07-B560-CD413DBE9654}"/>
          </ac:picMkLst>
        </pc:picChg>
      </pc:sldChg>
    </pc:docChg>
  </pc:docChgLst>
  <pc:docChgLst>
    <pc:chgData name="Paulina Szewczyk (250559)" userId="S::250559@student.pwr.edu.pl::5cc1fb96-9f3e-4173-818d-bec033cb3c43" providerId="AD" clId="Web-{27D834E3-F39D-4D21-BAB9-E7EDDFC5101B}"/>
    <pc:docChg chg="modSld">
      <pc:chgData name="Paulina Szewczyk (250559)" userId="S::250559@student.pwr.edu.pl::5cc1fb96-9f3e-4173-818d-bec033cb3c43" providerId="AD" clId="Web-{27D834E3-F39D-4D21-BAB9-E7EDDFC5101B}" dt="2020-10-05T21:00:02.413" v="14" actId="14100"/>
      <pc:docMkLst>
        <pc:docMk/>
      </pc:docMkLst>
      <pc:sldChg chg="addSp delSp modSp">
        <pc:chgData name="Paulina Szewczyk (250559)" userId="S::250559@student.pwr.edu.pl::5cc1fb96-9f3e-4173-818d-bec033cb3c43" providerId="AD" clId="Web-{27D834E3-F39D-4D21-BAB9-E7EDDFC5101B}" dt="2020-10-05T21:00:02.413" v="14" actId="14100"/>
        <pc:sldMkLst>
          <pc:docMk/>
          <pc:sldMk cId="1897351806" sldId="258"/>
        </pc:sldMkLst>
        <pc:picChg chg="add del mod">
          <ac:chgData name="Paulina Szewczyk (250559)" userId="S::250559@student.pwr.edu.pl::5cc1fb96-9f3e-4173-818d-bec033cb3c43" providerId="AD" clId="Web-{27D834E3-F39D-4D21-BAB9-E7EDDFC5101B}" dt="2020-10-05T20:58:32.692" v="2"/>
          <ac:picMkLst>
            <pc:docMk/>
            <pc:sldMk cId="1897351806" sldId="258"/>
            <ac:picMk id="3" creationId="{C1F3028D-9E60-4B63-8689-C224F646D6E3}"/>
          </ac:picMkLst>
        </pc:picChg>
        <pc:picChg chg="del">
          <ac:chgData name="Paulina Szewczyk (250559)" userId="S::250559@student.pwr.edu.pl::5cc1fb96-9f3e-4173-818d-bec033cb3c43" providerId="AD" clId="Web-{27D834E3-F39D-4D21-BAB9-E7EDDFC5101B}" dt="2020-10-05T20:58:28.239" v="0"/>
          <ac:picMkLst>
            <pc:docMk/>
            <pc:sldMk cId="1897351806" sldId="258"/>
            <ac:picMk id="4" creationId="{A54F2BB1-8CA5-4055-80C0-EEB498617A63}"/>
          </ac:picMkLst>
        </pc:picChg>
        <pc:picChg chg="add mod">
          <ac:chgData name="Paulina Szewczyk (250559)" userId="S::250559@student.pwr.edu.pl::5cc1fb96-9f3e-4173-818d-bec033cb3c43" providerId="AD" clId="Web-{27D834E3-F39D-4D21-BAB9-E7EDDFC5101B}" dt="2020-10-05T21:00:02.413" v="14" actId="14100"/>
          <ac:picMkLst>
            <pc:docMk/>
            <pc:sldMk cId="1897351806" sldId="258"/>
            <ac:picMk id="5" creationId="{10D6B980-3AAB-4D07-B560-CD413DBE9654}"/>
          </ac:picMkLst>
        </pc:picChg>
      </pc:sldChg>
    </pc:docChg>
  </pc:docChgLst>
  <pc:docChgLst>
    <pc:chgData name="Szymon Madej (250499)" userId="S::250499@student.pwr.edu.pl::f0c92bff-8064-4ef5-a5cb-b8245f90c95e" providerId="AD" clId="Web-{2684967E-4CAC-4978-98EB-0E629E8274A6}"/>
    <pc:docChg chg="modSld">
      <pc:chgData name="Szymon Madej (250499)" userId="S::250499@student.pwr.edu.pl::f0c92bff-8064-4ef5-a5cb-b8245f90c95e" providerId="AD" clId="Web-{2684967E-4CAC-4978-98EB-0E629E8274A6}" dt="2020-10-08T08:57:21.887" v="325"/>
      <pc:docMkLst>
        <pc:docMk/>
      </pc:docMkLst>
      <pc:sldChg chg="modSp">
        <pc:chgData name="Szymon Madej (250499)" userId="S::250499@student.pwr.edu.pl::f0c92bff-8064-4ef5-a5cb-b8245f90c95e" providerId="AD" clId="Web-{2684967E-4CAC-4978-98EB-0E629E8274A6}" dt="2020-10-08T08:53:53.382" v="222" actId="20577"/>
        <pc:sldMkLst>
          <pc:docMk/>
          <pc:sldMk cId="2022269383" sldId="257"/>
        </pc:sldMkLst>
        <pc:spChg chg="mod">
          <ac:chgData name="Szymon Madej (250499)" userId="S::250499@student.pwr.edu.pl::f0c92bff-8064-4ef5-a5cb-b8245f90c95e" providerId="AD" clId="Web-{2684967E-4CAC-4978-98EB-0E629E8274A6}" dt="2020-10-08T08:53:53.382" v="222" actId="20577"/>
          <ac:spMkLst>
            <pc:docMk/>
            <pc:sldMk cId="2022269383" sldId="257"/>
            <ac:spMk id="3" creationId="{ABC9A98B-84C9-4EE5-9F89-0A2FFB75B32E}"/>
          </ac:spMkLst>
        </pc:spChg>
      </pc:sldChg>
      <pc:sldChg chg="modSp">
        <pc:chgData name="Szymon Madej (250499)" userId="S::250499@student.pwr.edu.pl::f0c92bff-8064-4ef5-a5cb-b8245f90c95e" providerId="AD" clId="Web-{2684967E-4CAC-4978-98EB-0E629E8274A6}" dt="2020-10-08T08:55:18.009" v="269" actId="20577"/>
        <pc:sldMkLst>
          <pc:docMk/>
          <pc:sldMk cId="1897351806" sldId="258"/>
        </pc:sldMkLst>
        <pc:spChg chg="mod">
          <ac:chgData name="Szymon Madej (250499)" userId="S::250499@student.pwr.edu.pl::f0c92bff-8064-4ef5-a5cb-b8245f90c95e" providerId="AD" clId="Web-{2684967E-4CAC-4978-98EB-0E629E8274A6}" dt="2020-10-08T08:55:18.009" v="269" actId="20577"/>
          <ac:spMkLst>
            <pc:docMk/>
            <pc:sldMk cId="1897351806" sldId="258"/>
            <ac:spMk id="7" creationId="{DDB51C04-4F9C-4D1A-9E06-72964CDE622A}"/>
          </ac:spMkLst>
        </pc:spChg>
      </pc:sldChg>
      <pc:sldChg chg="addSp delSp modSp">
        <pc:chgData name="Szymon Madej (250499)" userId="S::250499@student.pwr.edu.pl::f0c92bff-8064-4ef5-a5cb-b8245f90c95e" providerId="AD" clId="Web-{2684967E-4CAC-4978-98EB-0E629E8274A6}" dt="2020-10-08T08:57:21.887" v="325"/>
        <pc:sldMkLst>
          <pc:docMk/>
          <pc:sldMk cId="2257761028" sldId="266"/>
        </pc:sldMkLst>
        <pc:spChg chg="add del mod">
          <ac:chgData name="Szymon Madej (250499)" userId="S::250499@student.pwr.edu.pl::f0c92bff-8064-4ef5-a5cb-b8245f90c95e" providerId="AD" clId="Web-{2684967E-4CAC-4978-98EB-0E629E8274A6}" dt="2020-10-08T08:57:21.887" v="325"/>
          <ac:spMkLst>
            <pc:docMk/>
            <pc:sldMk cId="2257761028" sldId="266"/>
            <ac:spMk id="4" creationId="{60DAA964-81CD-4339-A1C5-C84ED9F411B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F33026-5674-49A8-A9E7-5ADD0E92AB04}" type="datetimeFigureOut">
              <a:rPr lang="pl-PL" smtClean="0"/>
              <a:t>08.10.2020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39CC8-2883-49B8-8C17-70B666B7B77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925557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03A4E-7087-4F3D-8DD5-D2570EAC78F3}" type="datetimeFigureOut">
              <a:rPr lang="en-US" smtClean="0"/>
              <a:t>10/8/2020</a:t>
            </a:fld>
            <a:endParaRPr lang="en-US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28C7A-16E8-4D79-A9A9-6B4796E99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3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28C7A-16E8-4D79-A9A9-6B4796E99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28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582890-113B-4B0F-87B9-AA1C50198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285" y="4144476"/>
            <a:ext cx="9144000" cy="1094849"/>
          </a:xfrm>
        </p:spPr>
        <p:txBody>
          <a:bodyPr anchor="b"/>
          <a:lstStyle>
            <a:lvl1pPr algn="ctr">
              <a:defRPr sz="6000">
                <a:solidFill>
                  <a:srgbClr val="1B244A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CEFA0E7-AD14-4A4B-A16D-D4A5B93DA4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363727"/>
            <a:ext cx="6282813" cy="743820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1B244A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FAF95A7-BE73-46ED-9C19-024A7221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B50724F-239F-4B30-8123-156E95BEC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B244A"/>
                </a:solidFill>
              </a:defRPr>
            </a:lvl1pPr>
          </a:lstStyle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CDC7FBA-1779-4B7A-8503-63F40EB4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B244A"/>
                </a:solidFill>
              </a:defRPr>
            </a:lvl1pPr>
          </a:lstStyle>
          <a:p>
            <a:fld id="{32288362-9053-4FEC-BF0B-9902EE12BA3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Obraz 12" descr="Obraz zawierający rysunek&#10;&#10;Opis wygenerowany automatycznie">
            <a:extLst>
              <a:ext uri="{FF2B5EF4-FFF2-40B4-BE49-F238E27FC236}">
                <a16:creationId xmlns:a16="http://schemas.microsoft.com/office/drawing/2014/main" id="{034E3A6A-9E71-42A8-8A35-F8998783AB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57" y="490613"/>
            <a:ext cx="1697081" cy="294023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2A16031C-59A8-4B3A-B3AF-619B0B48A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013" y="78180"/>
            <a:ext cx="4218630" cy="376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70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0DD7DFF-D1F7-43DD-93FA-3FC298DE9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24F04EF-AFAD-4215-BEE6-860D3541E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C30E1FA-9D6D-43AC-92D0-CF9375456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CF541DC-F864-4A53-AC0C-CBFB35FD4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756C2ACA-C120-41F5-B877-160D47B6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6E40A87E-ED7E-4D70-B692-4248AB68B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5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5E9094B-C559-4907-895A-2FC76627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8C53AE0A-BA2B-409C-8651-0FD097971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FE58C09-EBE1-4E09-BF22-7354A92D0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06D2823-2D80-40FC-90FC-3F09E932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85706E-4064-4B16-9C28-50071245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85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FD9811D-2ED0-4F87-A5A1-71BE12FE3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2C56E61F-A46E-47E5-A22C-92BBD2ED6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6689751-74D9-44A8-9DE9-CB52AE8E1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1C05A79-FE78-406B-9D15-FCC00E52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10B65CB-40A4-4CC7-B5F6-269AF66CB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04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66A55D-B839-4EBB-8CE2-50D7DE81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BE6E339-C9AF-4426-8B86-D02FA7961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A3F714C-6DFA-4E8C-8BC8-D96E5360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35AF870-1A60-4BB5-AF6E-EB8261C6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6511DBC-A07C-42AF-A2DA-E8686CDA4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197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04FD5611-5E7C-4913-BAD3-62166AB907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84470" y="118141"/>
            <a:ext cx="2172003" cy="1819529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00C8DB66-0EB1-4AC6-841B-F8EDAD458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4627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FBEDCE9-D7DE-42A2-9251-35250F8DE8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70075"/>
            <a:ext cx="5181600" cy="43068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1F48A3EA-C97F-4016-BE0B-B8A7FDEC7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70075"/>
            <a:ext cx="5181600" cy="43068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14DEFC0-EBEB-4A49-9BA7-CF3160F10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FC41F7C-B9E7-4961-AFEF-60FD9753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1E9B386-FA17-4CC8-A29D-75BC18AF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585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11">
            <a:extLst>
              <a:ext uri="{FF2B5EF4-FFF2-40B4-BE49-F238E27FC236}">
                <a16:creationId xmlns:a16="http://schemas.microsoft.com/office/drawing/2014/main" id="{82189DC0-87BA-489A-8E47-E39FEDB270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17721" y="136525"/>
            <a:ext cx="2172003" cy="1819529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4B2C504F-1FF5-4D82-B1F2-923401EB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977933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E839D45-20C9-4897-AD8B-3C72388C9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797563"/>
            <a:ext cx="364869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91CCBED-89CB-45ED-9B87-0E762F53F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652610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692020FC-CE67-4986-9BC2-89EBB5245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818866"/>
            <a:ext cx="364869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98F9F0EE-5353-46C0-BB2D-CECB7A4C23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657270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BD9D5C2D-2B85-464A-B902-1ADB5FEA1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9BCD5ED9-C114-4C8D-93F1-E5404BA8D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0F1B6ED-E556-4871-945D-8B6D2CDC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5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4F08302-2B70-4DED-8E27-515EFECE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85D213F7-D147-4E6E-B0B8-0C4CE7257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D7B49A87-9DC1-420C-AB89-7218D477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CC24CD1-D72C-43B1-B0F8-E94E4DD4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41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CD4BFF95-9A7E-4E47-8368-1936EE9C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1F1145B4-C944-494C-BEF9-67C6FFA0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9D9F2DC-402A-4445-A6AE-278B955E1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7684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E0B48F6-426C-4312-B877-2F164F27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47EB6F5-12F5-4247-B6C8-D290C2902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D5D03489-C9E1-42A9-9B86-B59194E42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103DA8E-4792-4F93-BA80-F6F68FB7A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5315F4F-020D-4D86-9254-D9DC8D80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415ECB9-E67D-40D3-9A13-5B055ACD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653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0DD7DFF-D1F7-43DD-93FA-3FC298DE9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24F04EF-AFAD-4215-BEE6-860D3541E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C30E1FA-9D6D-43AC-92D0-CF9375456A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CF541DC-F864-4A53-AC0C-CBFB35FD4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756C2ACA-C120-41F5-B877-160D47B6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6E40A87E-ED7E-4D70-B692-4248AB68B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453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7A92EC6-8EB0-432D-8816-E6FC73F03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246" y="-1838"/>
            <a:ext cx="8336563" cy="1325563"/>
          </a:xfrm>
        </p:spPr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3246" y="1968085"/>
            <a:ext cx="8336563" cy="4220909"/>
          </a:xfrm>
        </p:spPr>
        <p:txBody>
          <a:bodyPr>
            <a:normAutofit/>
          </a:bodyPr>
          <a:lstStyle>
            <a:lvl1pPr>
              <a:defRPr sz="20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90639" y="1968085"/>
            <a:ext cx="1806334" cy="395057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Dane</a:t>
            </a:r>
          </a:p>
          <a:p>
            <a:pPr lvl="0"/>
            <a:r>
              <a:rPr lang="pl-PL"/>
              <a:t>info</a:t>
            </a:r>
            <a:endParaRPr lang="en-US"/>
          </a:p>
        </p:txBody>
      </p:sp>
      <p:pic>
        <p:nvPicPr>
          <p:cNvPr id="6" name="Obraz 5" descr="Obraz zawierający rysunek&#10;&#10;Opis wygenerowany automatycznie">
            <a:extLst>
              <a:ext uri="{FF2B5EF4-FFF2-40B4-BE49-F238E27FC236}">
                <a16:creationId xmlns:a16="http://schemas.microsoft.com/office/drawing/2014/main" id="{1228DC63-E607-47BA-85D0-3ED4BCEF5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932" y="184397"/>
            <a:ext cx="1029531" cy="1783688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F13A4CDF-BA5F-48E6-BA5E-45C680C21C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7" y="263769"/>
            <a:ext cx="1701436" cy="15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22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5E9094B-C559-4907-895A-2FC76627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8C53AE0A-BA2B-409C-8651-0FD097971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FE58C09-EBE1-4E09-BF22-7354A92D0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06D2823-2D80-40FC-90FC-3F09E932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85706E-4064-4B16-9C28-50071245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27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FD9811D-2ED0-4F87-A5A1-71BE12FE39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2C56E61F-A46E-47E5-A22C-92BBD2ED6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6689751-74D9-44A8-9DE9-CB52AE8E1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1C05A79-FE78-406B-9D15-FCC00E52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10B65CB-40A4-4CC7-B5F6-269AF66CB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259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7A92EC6-8EB0-432D-8816-E6FC73F03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246" y="-1838"/>
            <a:ext cx="8336563" cy="1325563"/>
          </a:xfrm>
        </p:spPr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3246" y="1968085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90916" y="1968085"/>
            <a:ext cx="1806334" cy="422090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Dane</a:t>
            </a:r>
          </a:p>
          <a:p>
            <a:pPr lvl="0"/>
            <a:r>
              <a:rPr lang="pl-PL"/>
              <a:t>info</a:t>
            </a:r>
            <a:endParaRPr lang="en-US"/>
          </a:p>
        </p:txBody>
      </p:sp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2233246" y="3438745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12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2233246" y="4907280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13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718336" y="196808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14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718336" y="238718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15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3718336" y="343874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16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718336" y="385784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17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3718336" y="4907280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18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718336" y="5326380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19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6792459" y="1968085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20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792459" y="3438745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21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792459" y="4907280"/>
            <a:ext cx="1189718" cy="1361855"/>
          </a:xfrm>
        </p:spPr>
        <p:txBody>
          <a:bodyPr>
            <a:normAutofit/>
          </a:bodyPr>
          <a:lstStyle>
            <a:lvl1pPr marL="0" indent="0">
              <a:buNone/>
              <a:defRPr sz="1600" b="1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zdjęcie</a:t>
            </a:r>
            <a:endParaRPr lang="en-US"/>
          </a:p>
        </p:txBody>
      </p:sp>
      <p:sp>
        <p:nvSpPr>
          <p:cNvPr id="22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8277549" y="196808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23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8277549" y="238718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24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277549" y="343874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25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5" hasCustomPrompt="1"/>
          </p:nvPr>
        </p:nvSpPr>
        <p:spPr>
          <a:xfrm>
            <a:off x="8277549" y="3857845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26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8277549" y="4907280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Imię Nazwisko</a:t>
            </a:r>
            <a:endParaRPr lang="en-US"/>
          </a:p>
        </p:txBody>
      </p:sp>
      <p:sp>
        <p:nvSpPr>
          <p:cNvPr id="27" name="Symbol zastępczy zawartości 2">
            <a:extLst>
              <a:ext uri="{FF2B5EF4-FFF2-40B4-BE49-F238E27FC236}">
                <a16:creationId xmlns:a16="http://schemas.microsoft.com/office/drawing/2014/main" id="{EC9A54E4-6EE4-466D-ACAB-FA4D7087E374}"/>
              </a:ext>
            </a:extLst>
          </p:cNvPr>
          <p:cNvSpPr>
            <a:spLocks noGrp="1"/>
          </p:cNvSpPr>
          <p:nvPr>
            <p:ph idx="27" hasCustomPrompt="1"/>
          </p:nvPr>
        </p:nvSpPr>
        <p:spPr>
          <a:xfrm>
            <a:off x="8277549" y="5326380"/>
            <a:ext cx="2278604" cy="32553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latin typeface="Segoe Print" panose="02000600000000000000" pitchFamily="2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obszar</a:t>
            </a:r>
            <a:endParaRPr lang="en-US"/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A5D34F7A-0381-48A3-9F6B-50819CDFB2BB}"/>
              </a:ext>
            </a:extLst>
          </p:cNvPr>
          <p:cNvSpPr txBox="1"/>
          <p:nvPr userDrawn="1"/>
        </p:nvSpPr>
        <p:spPr>
          <a:xfrm>
            <a:off x="190916" y="6269135"/>
            <a:ext cx="18063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DF72DC8-52EE-486F-A99D-A8DDDAF763AC}" type="slidenum">
              <a:rPr lang="en-US" sz="1400" smtClean="0"/>
              <a:pPr algn="ctr"/>
              <a:t>‹#›</a:t>
            </a:fld>
            <a:r>
              <a:rPr lang="pl-PL" sz="1400"/>
              <a:t>/30</a:t>
            </a:r>
            <a:endParaRPr lang="en-US"/>
          </a:p>
        </p:txBody>
      </p:sp>
      <p:pic>
        <p:nvPicPr>
          <p:cNvPr id="28" name="Obraz 27" descr="Obraz zawierający rysunek&#10;&#10;Opis wygenerowany automatycznie">
            <a:extLst>
              <a:ext uri="{FF2B5EF4-FFF2-40B4-BE49-F238E27FC236}">
                <a16:creationId xmlns:a16="http://schemas.microsoft.com/office/drawing/2014/main" id="{3579AE41-2A24-476E-B66D-66896A3D58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6932" y="184397"/>
            <a:ext cx="1029531" cy="1783688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B1C687D0-E2D9-466D-8CB0-F767F79B6C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7" y="263769"/>
            <a:ext cx="1701436" cy="15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24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66A55D-B839-4EBB-8CE2-50D7DE812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BE6E339-C9AF-4426-8B86-D02FA7961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A3F714C-6DFA-4E8C-8BC8-D96E5360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35AF870-1A60-4BB5-AF6E-EB8261C6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6511DBC-A07C-42AF-A2DA-E8686CDA4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8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2C504F-1FF5-4D82-B1F2-923401EB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502" y="343168"/>
            <a:ext cx="8999709" cy="1325563"/>
          </a:xfrm>
        </p:spPr>
        <p:txBody>
          <a:bodyPr/>
          <a:lstStyle>
            <a:lvl1pPr>
              <a:defRPr b="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E839D45-20C9-4897-AD8B-3C72388C9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52502" y="1747582"/>
            <a:ext cx="4303019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91CCBED-89CB-45ED-9B87-0E762F53F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52503" y="2594419"/>
            <a:ext cx="4303019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692020FC-CE67-4986-9BC2-89EBB52457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49192" y="1747582"/>
            <a:ext cx="4303019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98F9F0EE-5353-46C0-BB2D-CECB7A4C23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49192" y="2599928"/>
            <a:ext cx="4303019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A6AF3897-B43E-4F95-B413-A899129BB98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90916" y="1968086"/>
            <a:ext cx="1806334" cy="39537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Dane</a:t>
            </a:r>
          </a:p>
          <a:p>
            <a:pPr lvl="0"/>
            <a:r>
              <a:rPr lang="pl-PL"/>
              <a:t>info</a:t>
            </a:r>
            <a:endParaRPr lang="en-US"/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BE41DBDA-D204-4626-9F2F-55B32D3DC338}"/>
              </a:ext>
            </a:extLst>
          </p:cNvPr>
          <p:cNvSpPr txBox="1"/>
          <p:nvPr userDrawn="1"/>
        </p:nvSpPr>
        <p:spPr>
          <a:xfrm>
            <a:off x="190916" y="6068291"/>
            <a:ext cx="18063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DF72DC8-52EE-486F-A99D-A8DDDAF763AC}" type="slidenum">
              <a:rPr lang="en-US" sz="1400" smtClean="0"/>
              <a:pPr algn="ctr"/>
              <a:t>‹#›</a:t>
            </a:fld>
            <a:r>
              <a:rPr lang="pl-PL" sz="1400"/>
              <a:t>/30</a:t>
            </a:r>
            <a:endParaRPr lang="en-US"/>
          </a:p>
        </p:txBody>
      </p:sp>
      <p:pic>
        <p:nvPicPr>
          <p:cNvPr id="12" name="Obraz 11" descr="Obraz zawierający rysunek&#10;&#10;Opis wygenerowany automatycznie">
            <a:extLst>
              <a:ext uri="{FF2B5EF4-FFF2-40B4-BE49-F238E27FC236}">
                <a16:creationId xmlns:a16="http://schemas.microsoft.com/office/drawing/2014/main" id="{1AF597CB-B83F-43D0-A639-2E36674E68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1553" y="184398"/>
            <a:ext cx="1029531" cy="1783688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1A066CF3-189D-4564-8140-56B9A14344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7" y="263769"/>
            <a:ext cx="1701436" cy="15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16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B2C504F-1FF5-4D82-B1F2-923401EB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2502" y="343168"/>
            <a:ext cx="8999709" cy="1325563"/>
          </a:xfrm>
        </p:spPr>
        <p:txBody>
          <a:bodyPr/>
          <a:lstStyle>
            <a:lvl1pPr>
              <a:defRPr b="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91CCBED-89CB-45ED-9B87-0E762F53F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71711" y="1780209"/>
            <a:ext cx="4461351" cy="24430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A6AF3897-B43E-4F95-B413-A899129BB98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90916" y="1968085"/>
            <a:ext cx="1806334" cy="39537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l-PL"/>
              <a:t>Dane</a:t>
            </a:r>
          </a:p>
          <a:p>
            <a:pPr lvl="0"/>
            <a:r>
              <a:rPr lang="pl-PL"/>
              <a:t>info</a:t>
            </a:r>
            <a:endParaRPr lang="en-US"/>
          </a:p>
        </p:txBody>
      </p:sp>
      <p:sp>
        <p:nvSpPr>
          <p:cNvPr id="12" name="Symbol zastępczy zawartości 3">
            <a:extLst>
              <a:ext uri="{FF2B5EF4-FFF2-40B4-BE49-F238E27FC236}">
                <a16:creationId xmlns:a16="http://schemas.microsoft.com/office/drawing/2014/main" id="{DB91A2F5-0359-4F79-B5FC-C74E5B6BB62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999314" y="1780209"/>
            <a:ext cx="4352897" cy="24430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3" name="Symbol zastępczy zawartości 3">
            <a:extLst>
              <a:ext uri="{FF2B5EF4-FFF2-40B4-BE49-F238E27FC236}">
                <a16:creationId xmlns:a16="http://schemas.microsoft.com/office/drawing/2014/main" id="{EECDE735-7BCD-4D06-B365-21C9ACBAFC9C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2371711" y="4278381"/>
            <a:ext cx="4461351" cy="24430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14" name="Symbol zastępczy zawartości 3">
            <a:extLst>
              <a:ext uri="{FF2B5EF4-FFF2-40B4-BE49-F238E27FC236}">
                <a16:creationId xmlns:a16="http://schemas.microsoft.com/office/drawing/2014/main" id="{89C99524-6263-4F55-8B0F-1D98EEDF051A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99314" y="4278381"/>
            <a:ext cx="4352897" cy="2443094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FEBB7485-8646-4BA7-8EC9-1FCA96B32237}"/>
              </a:ext>
            </a:extLst>
          </p:cNvPr>
          <p:cNvSpPr txBox="1"/>
          <p:nvPr userDrawn="1"/>
        </p:nvSpPr>
        <p:spPr>
          <a:xfrm>
            <a:off x="190916" y="6068291"/>
            <a:ext cx="18063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DF72DC8-52EE-486F-A99D-A8DDDAF763AC}" type="slidenum">
              <a:rPr lang="en-US" sz="1400" smtClean="0"/>
              <a:pPr algn="ctr"/>
              <a:t>‹#›</a:t>
            </a:fld>
            <a:r>
              <a:rPr lang="pl-PL" sz="1400"/>
              <a:t>/30</a:t>
            </a:r>
            <a:endParaRPr lang="en-US"/>
          </a:p>
        </p:txBody>
      </p:sp>
      <p:pic>
        <p:nvPicPr>
          <p:cNvPr id="16" name="Obraz 15" descr="Obraz zawierający rysunek&#10;&#10;Opis wygenerowany automatycznie">
            <a:extLst>
              <a:ext uri="{FF2B5EF4-FFF2-40B4-BE49-F238E27FC236}">
                <a16:creationId xmlns:a16="http://schemas.microsoft.com/office/drawing/2014/main" id="{A82033E0-E6CC-4BD7-8B79-F1A0C008EE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697" y="76362"/>
            <a:ext cx="1029531" cy="1783688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E55B51E6-1528-4696-AE22-68B3B3322B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37" y="263769"/>
            <a:ext cx="1701436" cy="151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290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4F08302-2B70-4DED-8E27-515EFECE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85D213F7-D147-4E6E-B0B8-0C4CE7257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D7B49A87-9DC1-420C-AB89-7218D477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CC24CD1-D72C-43B1-B0F8-E94E4DD4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23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CD4BFF95-9A7E-4E47-8368-1936EE9C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1F1145B4-C944-494C-BEF9-67C6FFA0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9D9F2DC-402A-4445-A6AE-278B955E1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568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E0B48F6-426C-4312-B877-2F164F27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47EB6F5-12F5-4247-B6C8-D290C2902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D5D03489-C9E1-42A9-9B86-B59194E42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103DA8E-4792-4F93-BA80-F6F68FB7A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5315F4F-020D-4D86-9254-D9DC8D80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DELTA POWER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415ECB9-E67D-40D3-9A13-5B055ACD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8362-9053-4FEC-BF0B-9902EE12B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68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9EF2C3E1-59BE-4118-9173-9E2809B0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C9DF0E4-DB87-442C-ADD9-F18D5DC50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9322355-2309-445B-B37D-37C27E41E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E428339-E346-49B9-9B59-5C784A97F9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1B244A"/>
                </a:solidFill>
              </a:defRPr>
            </a:lvl1pPr>
          </a:lstStyle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9775887-3FE3-4322-9C9C-F39A21014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B244A"/>
                </a:solidFill>
              </a:defRPr>
            </a:lvl1pPr>
          </a:lstStyle>
          <a:p>
            <a:fld id="{32288362-9053-4FEC-BF0B-9902EE12BA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00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3" r:id="rId5"/>
    <p:sldLayoutId id="2147483676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4EC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9EF2C3E1-59BE-4118-9173-9E2809B0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C9DF0E4-DB87-442C-ADD9-F18D5DC50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9322355-2309-445B-B37D-37C27E41E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E428339-E346-49B9-9B59-5C784A97F9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1B244A"/>
                </a:solidFill>
              </a:defRPr>
            </a:lvl1pPr>
          </a:lstStyle>
          <a:p>
            <a:r>
              <a:rPr lang="en-US"/>
              <a:t>DELTA POWER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9775887-3FE3-4322-9C9C-F39A21014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B244A"/>
                </a:solidFill>
              </a:defRPr>
            </a:lvl1pPr>
          </a:lstStyle>
          <a:p>
            <a:fld id="{32288362-9053-4FEC-BF0B-9902EE12BA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2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1B244A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PXaNdNTOXg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C73416D-9518-4ED5-9B42-7295CB39FD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8885" y="3805809"/>
            <a:ext cx="9671984" cy="1094849"/>
          </a:xfrm>
        </p:spPr>
        <p:txBody>
          <a:bodyPr>
            <a:normAutofit fontScale="90000"/>
          </a:bodyPr>
          <a:lstStyle/>
          <a:p>
            <a:r>
              <a:rPr lang="pl-PL" dirty="0"/>
              <a:t>Wyzwanie projektowe nr 1.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B12DAAB-740F-4B72-BEE4-C2E6A06C8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800" y="4898060"/>
            <a:ext cx="9332167" cy="743820"/>
          </a:xfrm>
        </p:spPr>
        <p:txBody>
          <a:bodyPr>
            <a:normAutofit/>
          </a:bodyPr>
          <a:lstStyle/>
          <a:p>
            <a:r>
              <a:rPr lang="pl-PL" dirty="0"/>
              <a:t>Sekundnik na dwóch wyświetlaczach 7 – segmentowych 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69A3915-95B1-41E1-8605-72BA6D4E4D3A}"/>
              </a:ext>
            </a:extLst>
          </p:cNvPr>
          <p:cNvSpPr txBox="1"/>
          <p:nvPr/>
        </p:nvSpPr>
        <p:spPr>
          <a:xfrm>
            <a:off x="7518401" y="5731933"/>
            <a:ext cx="46058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cs typeface="Calibri"/>
              </a:rPr>
              <a:t>Wyzwanie przygotowane przez: </a:t>
            </a:r>
            <a:r>
              <a:rPr lang="pl-PL" dirty="0" err="1">
                <a:ea typeface="+mn-lt"/>
                <a:cs typeface="+mn-lt"/>
              </a:rPr>
              <a:t>European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Regional</a:t>
            </a:r>
            <a:r>
              <a:rPr lang="pl-PL" dirty="0">
                <a:ea typeface="+mn-lt"/>
                <a:cs typeface="+mn-lt"/>
              </a:rPr>
              <a:t> Application Engineering </a:t>
            </a:r>
            <a:r>
              <a:rPr lang="pl-PL" dirty="0" err="1">
                <a:ea typeface="+mn-lt"/>
                <a:cs typeface="+mn-lt"/>
              </a:rPr>
              <a:t>Group</a:t>
            </a:r>
            <a:endParaRPr lang="pl-PL">
              <a:ea typeface="+mn-lt"/>
              <a:cs typeface="+mn-lt"/>
            </a:endParaRPr>
          </a:p>
          <a:p>
            <a:r>
              <a:rPr lang="pl-PL" dirty="0">
                <a:ea typeface="+mn-lt"/>
                <a:cs typeface="+mn-lt"/>
              </a:rPr>
              <a:t>Intel Technology </a:t>
            </a:r>
          </a:p>
          <a:p>
            <a:r>
              <a:rPr lang="pl-PL" dirty="0">
                <a:ea typeface="+mn-lt"/>
                <a:cs typeface="+mn-lt"/>
              </a:rPr>
              <a:t>Poland / Gdańsk</a:t>
            </a:r>
            <a:endParaRPr lang="pl-PL">
              <a:cs typeface="Calibri"/>
            </a:endParaRPr>
          </a:p>
        </p:txBody>
      </p:sp>
      <p:pic>
        <p:nvPicPr>
          <p:cNvPr id="8" name="Obraz 8">
            <a:extLst>
              <a:ext uri="{FF2B5EF4-FFF2-40B4-BE49-F238E27FC236}">
                <a16:creationId xmlns:a16="http://schemas.microsoft.com/office/drawing/2014/main" id="{C2C2420E-E6BE-4C2F-90C0-6EBF79C09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665" y="753216"/>
            <a:ext cx="3628464" cy="239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61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4B06F79-81D0-4C71-A8DC-E84B9CE6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Wyzwanie 1/…Podsumowanie</a:t>
            </a: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A2B75A63-2C50-4D65-91A4-16CDFB808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2252682">
            <a:off x="4532453" y="876669"/>
            <a:ext cx="3937134" cy="6439758"/>
          </a:xfrm>
          <a:prstGeom prst="rect">
            <a:avLst/>
          </a:prstGeom>
        </p:spPr>
      </p:pic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39C4E30-7134-45ED-8E6F-FCDA7E26223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EC6CDE8-52E8-443C-AF0D-61D289A281C2}"/>
              </a:ext>
            </a:extLst>
          </p:cNvPr>
          <p:cNvSpPr txBox="1"/>
          <p:nvPr/>
        </p:nvSpPr>
        <p:spPr>
          <a:xfrm>
            <a:off x="2418080" y="1968085"/>
            <a:ext cx="3030220" cy="1631216"/>
          </a:xfrm>
          <a:prstGeom prst="rect">
            <a:avLst/>
          </a:prstGeom>
          <a:noFill/>
          <a:ln w="28575">
            <a:solidFill>
              <a:srgbClr val="1B244A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l-PL" sz="2000" dirty="0">
                <a:solidFill>
                  <a:srgbClr val="1B244A"/>
                </a:solidFill>
                <a:latin typeface="Tahoma"/>
                <a:ea typeface="Tahoma"/>
                <a:cs typeface="Tahoma"/>
              </a:rPr>
              <a:t>Zdołano zaimplementować przyciski start-stop i reset (będące poza zakresem zadania). </a:t>
            </a:r>
            <a:endParaRPr lang="pl-PL" sz="2000" dirty="0">
              <a:solidFill>
                <a:srgbClr val="1B244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026B8E4-3985-4EFC-8AD4-1C4875160624}"/>
              </a:ext>
            </a:extLst>
          </p:cNvPr>
          <p:cNvSpPr txBox="1"/>
          <p:nvPr/>
        </p:nvSpPr>
        <p:spPr>
          <a:xfrm>
            <a:off x="7265288" y="4774822"/>
            <a:ext cx="3820160" cy="1323439"/>
          </a:xfrm>
          <a:prstGeom prst="rect">
            <a:avLst/>
          </a:prstGeom>
          <a:noFill/>
          <a:ln w="28575">
            <a:solidFill>
              <a:srgbClr val="1B244A"/>
            </a:solidFill>
          </a:ln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1B244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Nie powiodło się przeprowadzenie symulacji w programie </a:t>
            </a:r>
            <a:r>
              <a:rPr lang="pl-PL" sz="2000" dirty="0" err="1">
                <a:solidFill>
                  <a:srgbClr val="1B244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ModelSim</a:t>
            </a:r>
            <a:r>
              <a:rPr lang="pl-PL" sz="2000" dirty="0">
                <a:solidFill>
                  <a:srgbClr val="1B244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z powodu problemów technicznych</a:t>
            </a:r>
          </a:p>
        </p:txBody>
      </p:sp>
    </p:spTree>
    <p:extLst>
      <p:ext uri="{BB962C8B-B14F-4D97-AF65-F5344CB8AC3E}">
        <p14:creationId xmlns:p14="http://schemas.microsoft.com/office/powerpoint/2010/main" val="220268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93D6281-125A-4C89-90FA-B35150369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Wyzwanie 1/…Plan prezentacji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FFC7E2B-D568-4395-9881-5EABB536F74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57B09792-67F4-4631-8D5D-BCA8EC6D9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3613" y="1968500"/>
            <a:ext cx="8335962" cy="4221163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pl-PL" b="0" dirty="0"/>
              <a:t>Cel i zakres projektu </a:t>
            </a:r>
            <a:endParaRPr lang="pl-PL" b="0" i="1" dirty="0">
              <a:solidFill>
                <a:srgbClr val="FF0000"/>
              </a:solidFill>
            </a:endParaRPr>
          </a:p>
          <a:p>
            <a:pPr marL="457200" indent="-457200">
              <a:buAutoNum type="arabicPeriod"/>
            </a:pPr>
            <a:r>
              <a:rPr lang="pl-PL" b="0" dirty="0"/>
              <a:t>Specyfikacja funkcjonalna</a:t>
            </a:r>
            <a:endParaRPr lang="pl-PL" i="1" dirty="0">
              <a:solidFill>
                <a:srgbClr val="FF0000"/>
              </a:solidFill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pl-PL" b="0" dirty="0"/>
              <a:t>Specyfikacja techniczna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pl-PL" b="0" dirty="0"/>
              <a:t>Schematy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pl-PL" b="0" dirty="0"/>
              <a:t>Omówienie kodu projektu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pl-PL" b="0" dirty="0"/>
              <a:t>Podsumowanie</a:t>
            </a:r>
          </a:p>
          <a:p>
            <a:pPr marL="0" indent="0">
              <a:buNone/>
            </a:pPr>
            <a:endParaRPr lang="pl-PL" b="0" dirty="0"/>
          </a:p>
          <a:p>
            <a:pPr marL="0" indent="0">
              <a:buNone/>
            </a:pPr>
            <a:endParaRPr lang="pl-PL" b="0" dirty="0"/>
          </a:p>
          <a:p>
            <a:pPr marL="0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06972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3DBD51-8FB4-4CF1-881A-B09B81A8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>
                <a:latin typeface="Tahoma"/>
                <a:ea typeface="Tahoma"/>
                <a:cs typeface="Tahoma"/>
              </a:rPr>
              <a:t>Wyzwanie 1/...Cel i zakres</a:t>
            </a:r>
            <a:endParaRPr lang="pl-PL"/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DDB51C04-4F9C-4D1A-9E06-72964CDE6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3246" y="1416818"/>
            <a:ext cx="8336563" cy="45519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>
                <a:latin typeface="Tahoma"/>
                <a:ea typeface="Tahoma"/>
                <a:cs typeface="Tahoma"/>
              </a:rPr>
              <a:t>CEL: Zrealizowanie sekundnika czasu rzeczywistego na dwóch wyświetlaczach 7-segmentowych na zestawie uruchomieniowym DE-10 Lite/Standard.</a:t>
            </a:r>
            <a:endParaRPr lang="pl-PL" dirty="0"/>
          </a:p>
          <a:p>
            <a:pPr marL="0" indent="0">
              <a:buNone/>
            </a:pPr>
            <a:r>
              <a:rPr lang="pl-PL" dirty="0">
                <a:latin typeface="Tahoma"/>
                <a:ea typeface="Tahoma"/>
                <a:cs typeface="Tahoma"/>
              </a:rPr>
              <a:t>ZAKRES:</a:t>
            </a:r>
          </a:p>
        </p:txBody>
      </p:sp>
      <p:pic>
        <p:nvPicPr>
          <p:cNvPr id="3" name="Obraz 3">
            <a:extLst>
              <a:ext uri="{FF2B5EF4-FFF2-40B4-BE49-F238E27FC236}">
                <a16:creationId xmlns:a16="http://schemas.microsoft.com/office/drawing/2014/main" id="{5825D40D-6BF2-49DC-A967-52861F789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1" y="2653312"/>
            <a:ext cx="12021667" cy="3445168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9E2213C-3049-41B9-8324-04759579369D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B720AF50-83D7-4CF6-9688-9B35A48BA1EE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5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3DBD51-8FB4-4CF1-881A-B09B81A8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Wyzwanie 1/…Specyfikacja funkcjonalna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BC9A98B-84C9-4EE5-9F89-0A2FFB75B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b="0" dirty="0"/>
              <a:t>Sekundnik powinien:</a:t>
            </a:r>
            <a:endParaRPr lang="pl-PL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>
                <a:latin typeface="Tahoma"/>
                <a:ea typeface="Tahoma"/>
                <a:cs typeface="Tahoma"/>
              </a:rPr>
              <a:t>być wykonany na zestawie uruchomieniowym DE10 – Standard/Lite w oparciu o środowisko </a:t>
            </a:r>
            <a:r>
              <a:rPr lang="pl-PL" dirty="0" err="1">
                <a:latin typeface="Tahoma"/>
                <a:ea typeface="Tahoma"/>
                <a:cs typeface="Tahoma"/>
              </a:rPr>
              <a:t>Quartus</a:t>
            </a:r>
            <a:r>
              <a:rPr lang="pl-PL" dirty="0">
                <a:latin typeface="Tahoma"/>
                <a:ea typeface="Tahoma"/>
                <a:cs typeface="Tahoma"/>
              </a:rPr>
              <a:t>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>
                <a:latin typeface="Tahoma"/>
                <a:ea typeface="Tahoma"/>
                <a:cs typeface="Tahoma"/>
              </a:rPr>
              <a:t>działać w cyklu dokładnie jednej minuty,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pracować w pętli,</a:t>
            </a:r>
            <a:endParaRPr lang="pl-PL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wyświetlać wartości rejestru licznika sekund na dwóch wyświetlaczach siedmiosegmentowych,</a:t>
            </a:r>
            <a:endParaRPr lang="pl-PL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mieć możliwość wyzerowania licznika przyciskiem (poza zakresem),</a:t>
            </a:r>
            <a:endParaRPr lang="pl-PL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pl-PL" dirty="0"/>
              <a:t>mieć możliwość zatrzymania i wznowienia pracy w każdym momencie (poza zakresem).</a:t>
            </a:r>
            <a:endParaRPr lang="pl-PL" b="1" dirty="0"/>
          </a:p>
          <a:p>
            <a:pPr lvl="1">
              <a:buFont typeface="Wingdings" panose="05000000000000000000" pitchFamily="2" charset="2"/>
              <a:buChar char="§"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9CD4F24C-E6BA-4C2D-A42F-C61E3428BCB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22269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CB88B1-3F60-4D7C-B732-82A0B06AC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Wyzwanie 1/…Specyfikacja techniczna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B264881-2EA7-45A0-854D-D0A7CC992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pl-PL" dirty="0"/>
              <a:t>Specyfikacja techniczna</a:t>
            </a:r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PLL</a:t>
            </a:r>
            <a:r>
              <a:rPr lang="pl-PL" dirty="0"/>
              <a:t> – służy do wygenerowania sygnału zegarowego będącego podstawą do otrzymania sygnału 1Hz.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Rejestr 24-bitowy</a:t>
            </a:r>
            <a:r>
              <a:rPr lang="pl-PL" dirty="0"/>
              <a:t> – informuje układ o upłynięciu jednej sekundy.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Rejestr BCD</a:t>
            </a:r>
            <a:r>
              <a:rPr lang="pl-PL" dirty="0"/>
              <a:t> – licznik sekund.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Dekoder BCD do dwóch wyświetlaczy siedmiosegmentowych</a:t>
            </a:r>
            <a:r>
              <a:rPr lang="pl-PL" dirty="0"/>
              <a:t>  -  zmienia wartości licznika sekund na wartości sterujące segmentami wyświetlaczy.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Reset</a:t>
            </a:r>
            <a:r>
              <a:rPr lang="pl-PL" dirty="0"/>
              <a:t> – zeruje licznik sekund i rejestr 24 - bitowy.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Start-stop</a:t>
            </a:r>
            <a:r>
              <a:rPr lang="pl-PL" dirty="0"/>
              <a:t> – zatrzymuje lub wznawia licznik sekund.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 err="1"/>
              <a:t>Testbench</a:t>
            </a:r>
            <a:r>
              <a:rPr lang="pl-PL" dirty="0"/>
              <a:t> – pozwala na wykonanie symulacji.</a:t>
            </a:r>
            <a:endParaRPr lang="pl-PL" b="1" dirty="0"/>
          </a:p>
          <a:p>
            <a:pPr marL="914400" lvl="1" indent="-457200">
              <a:buFont typeface="+mj-lt"/>
              <a:buAutoNum type="arabicPeriod"/>
            </a:pPr>
            <a:r>
              <a:rPr lang="pl-PL" b="1" dirty="0"/>
              <a:t>Plik .</a:t>
            </a:r>
            <a:r>
              <a:rPr lang="pl-PL" b="1" dirty="0" err="1"/>
              <a:t>sdc</a:t>
            </a:r>
            <a:r>
              <a:rPr lang="pl-PL" dirty="0"/>
              <a:t> – potrzebny do analizy czasowej.</a:t>
            </a:r>
            <a:endParaRPr lang="pl-PL" b="1" dirty="0"/>
          </a:p>
          <a:p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77FF43F4-D3F5-4192-A844-B180346622C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0675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F95E64-D20B-4E96-B9CA-568AB6B9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Tahoma"/>
                <a:ea typeface="Tahoma"/>
                <a:cs typeface="Tahoma"/>
              </a:rPr>
              <a:t>Wyzwanie 1/...Schemat blokowy</a:t>
            </a:r>
            <a:endParaRPr lang="pl-PL"/>
          </a:p>
        </p:txBody>
      </p:sp>
      <p:pic>
        <p:nvPicPr>
          <p:cNvPr id="3" name="Obraz 4">
            <a:extLst>
              <a:ext uri="{FF2B5EF4-FFF2-40B4-BE49-F238E27FC236}">
                <a16:creationId xmlns:a16="http://schemas.microsoft.com/office/drawing/2014/main" id="{3DA078B7-80A3-4109-9096-01A2D05AD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1717660"/>
            <a:ext cx="9482666" cy="50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64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BD874B8-E288-44D2-9F1D-A8E512726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Tahoma"/>
                <a:ea typeface="Tahoma"/>
                <a:cs typeface="Tahoma"/>
              </a:rPr>
              <a:t>Wyzwanie 1/...Kod programu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AB45C75-07C4-4AB8-AF46-B75D47516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6446" y="2382951"/>
            <a:ext cx="8336563" cy="42209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2400" b="0" dirty="0">
                <a:latin typeface="Tahoma"/>
                <a:ea typeface="Tahoma"/>
                <a:cs typeface="Tahoma"/>
              </a:rPr>
              <a:t>Omówienie kodu programu nastąpi w programie </a:t>
            </a:r>
            <a:r>
              <a:rPr lang="pl-PL" sz="2400" b="0" dirty="0" err="1">
                <a:latin typeface="Tahoma"/>
                <a:ea typeface="Tahoma"/>
                <a:cs typeface="Tahoma"/>
              </a:rPr>
              <a:t>Quartus</a:t>
            </a:r>
            <a:r>
              <a:rPr lang="pl-PL" sz="2400" b="0" dirty="0">
                <a:latin typeface="Tahoma"/>
                <a:ea typeface="Tahoma"/>
                <a:cs typeface="Tahoma"/>
              </a:rPr>
              <a:t> w oparciu o poprzednio prezentowany schemat blokowy</a:t>
            </a:r>
            <a:endParaRPr lang="pl-PL" sz="2400" b="0" dirty="0"/>
          </a:p>
        </p:txBody>
      </p:sp>
    </p:spTree>
    <p:extLst>
      <p:ext uri="{BB962C8B-B14F-4D97-AF65-F5344CB8AC3E}">
        <p14:creationId xmlns:p14="http://schemas.microsoft.com/office/powerpoint/2010/main" val="3046728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AD3E2E-ADD9-45B4-AD43-72E005852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Tahoma"/>
                <a:ea typeface="Tahoma"/>
                <a:cs typeface="Tahoma"/>
              </a:rPr>
              <a:t>Wyzwanie 1/...Weryfikacja wyników</a:t>
            </a:r>
            <a:endParaRPr lang="pl-PL"/>
          </a:p>
        </p:txBody>
      </p:sp>
      <p:pic>
        <p:nvPicPr>
          <p:cNvPr id="3" name="Obraz 3">
            <a:hlinkClick r:id="" action="ppaction://media"/>
            <a:extLst>
              <a:ext uri="{FF2B5EF4-FFF2-40B4-BE49-F238E27FC236}">
                <a16:creationId xmlns:a16="http://schemas.microsoft.com/office/drawing/2014/main" id="{CC4CE86C-501C-4CFE-9BF5-377BBD7A329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48933" y="1406526"/>
            <a:ext cx="8221133" cy="515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76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AD3E2E-ADD9-45B4-AD43-72E005852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latin typeface="Tahoma"/>
                <a:ea typeface="Tahoma"/>
                <a:cs typeface="Tahoma"/>
              </a:rPr>
              <a:t>Wyzwanie 1/...Weryfikacja wyników</a:t>
            </a:r>
            <a:endParaRPr lang="pl-PL"/>
          </a:p>
        </p:txBody>
      </p:sp>
      <p:pic>
        <p:nvPicPr>
          <p:cNvPr id="4" name="Bond-1">
            <a:hlinkClick r:id="" action="ppaction://media"/>
            <a:extLst>
              <a:ext uri="{FF2B5EF4-FFF2-40B4-BE49-F238E27FC236}">
                <a16:creationId xmlns:a16="http://schemas.microsoft.com/office/drawing/2014/main" id="{CBFE6CD2-EEAB-4D45-B132-74979C9245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1587" y="1323726"/>
            <a:ext cx="8260748" cy="463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53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EBFEDA4BBBD974CA2580C12C336E89A" ma:contentTypeVersion="9" ma:contentTypeDescription="Utwórz nowy dokument." ma:contentTypeScope="" ma:versionID="22c26882215514888615d2876ea625c8">
  <xsd:schema xmlns:xsd="http://www.w3.org/2001/XMLSchema" xmlns:xs="http://www.w3.org/2001/XMLSchema" xmlns:p="http://schemas.microsoft.com/office/2006/metadata/properties" xmlns:ns2="133eaf75-6719-4389-9120-0c4ec9780776" targetNamespace="http://schemas.microsoft.com/office/2006/metadata/properties" ma:root="true" ma:fieldsID="e6ed35e18b1ce604ac5bd277c2545771" ns2:_="">
    <xsd:import namespace="133eaf75-6719-4389-9120-0c4ec978077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3eaf75-6719-4389-9120-0c4ec97807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BE550C2-DF76-4007-B80C-FD8A197C66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BB3133-ABCA-4F14-B404-B3BDB71FA69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75F0F01-766E-40A1-9AB1-2990488CA0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3eaf75-6719-4389-9120-0c4ec97807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Words>257</Words>
  <Application>Microsoft Office PowerPoint</Application>
  <PresentationFormat>Panoramiczny</PresentationFormat>
  <Paragraphs>39</Paragraphs>
  <Slides>10</Slides>
  <Notes>1</Notes>
  <HiddenSlides>0</HiddenSlides>
  <MMClips>2</MMClips>
  <ScaleCrop>false</ScaleCrop>
  <HeadingPairs>
    <vt:vector size="4" baseType="variant">
      <vt:variant>
        <vt:lpstr>Motyw</vt:lpstr>
      </vt:variant>
      <vt:variant>
        <vt:i4>2</vt:i4>
      </vt:variant>
      <vt:variant>
        <vt:lpstr>Tytuły slajdów</vt:lpstr>
      </vt:variant>
      <vt:variant>
        <vt:i4>10</vt:i4>
      </vt:variant>
    </vt:vector>
  </HeadingPairs>
  <TitlesOfParts>
    <vt:vector size="12" baseType="lpstr">
      <vt:lpstr>Motyw pakietu Office</vt:lpstr>
      <vt:lpstr>1_Motyw pakietu Office</vt:lpstr>
      <vt:lpstr>Wyzwanie projektowe nr 1.</vt:lpstr>
      <vt:lpstr>Wyzwanie 1/…Plan prezentacji</vt:lpstr>
      <vt:lpstr>Wyzwanie 1/...Cel i zakres</vt:lpstr>
      <vt:lpstr>Wyzwanie 1/…Specyfikacja funkcjonalna</vt:lpstr>
      <vt:lpstr>Wyzwanie 1/…Specyfikacja techniczna</vt:lpstr>
      <vt:lpstr>Wyzwanie 1/...Schemat blokowy</vt:lpstr>
      <vt:lpstr>Wyzwanie 1/...Kod programu</vt:lpstr>
      <vt:lpstr>Wyzwanie 1/...Weryfikacja wyników</vt:lpstr>
      <vt:lpstr>Wyzwanie 1/...Weryfikacja wyników</vt:lpstr>
      <vt:lpstr>Wyzwanie 1/…Podsumowanie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Delta Power</dc:title>
  <dc:creator>Student 219542</dc:creator>
  <cp:lastModifiedBy>Szymon Madej</cp:lastModifiedBy>
  <cp:revision>85</cp:revision>
  <dcterms:created xsi:type="dcterms:W3CDTF">2020-02-12T19:30:59Z</dcterms:created>
  <dcterms:modified xsi:type="dcterms:W3CDTF">2020-10-08T12:07:16Z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0x010100DEBFEDA4BBBD974CA2580C12C336E89A</vt:lpwstr>
  </property>
</Properties>
</file>

<file path=docProps/thumbnail.jpeg>
</file>